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5720" y="3429000"/>
            <a:ext cx="8715372" cy="250033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dirty="0" smtClean="0">
                <a:latin typeface="Arial Black" pitchFamily="34" charset="0"/>
              </a:rPr>
              <a:t/>
            </a:r>
            <a:br>
              <a:rPr lang="cs-CZ" dirty="0" smtClean="0">
                <a:latin typeface="Arial Black" pitchFamily="34" charset="0"/>
              </a:rPr>
            </a:br>
            <a:endParaRPr lang="cs-CZ" sz="6700" b="1" dirty="0">
              <a:ln>
                <a:solidFill>
                  <a:srgbClr val="FF0000"/>
                </a:solidFill>
              </a:ln>
              <a:latin typeface="Arial Rounded MT Bold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85720" y="142852"/>
            <a:ext cx="7966038" cy="15696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960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Berlin Sans FB Demi" pitchFamily="34" charset="0"/>
              </a:rPr>
              <a:t>REVIVAL</a:t>
            </a:r>
            <a:r>
              <a:rPr lang="cs-CZ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endParaRPr lang="cs-CZ" sz="9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57158" y="1357298"/>
            <a:ext cx="8786842" cy="2400657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5000" b="1" dirty="0" smtClean="0">
                <a:ln w="19050" cmpd="sng">
                  <a:solidFill>
                    <a:schemeClr val="bg1"/>
                  </a:solidFill>
                  <a:prstDash val="solid"/>
                  <a:miter lim="800000"/>
                </a:ln>
                <a:effectLst>
                  <a:glow rad="1397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OLYMPIC</a:t>
            </a:r>
            <a:endParaRPr lang="cs-CZ" sz="15000" b="1" dirty="0">
              <a:ln w="19050" cmpd="sng">
                <a:solidFill>
                  <a:schemeClr val="bg1"/>
                </a:solidFill>
                <a:prstDash val="solid"/>
                <a:miter lim="800000"/>
              </a:ln>
              <a:effectLst>
                <a:glow rad="139700">
                  <a:schemeClr val="tx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500694" y="928670"/>
            <a:ext cx="3554129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b="1" i="1" dirty="0" smtClean="0">
                <a:ln w="31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D O M A Ž L I C E</a:t>
            </a:r>
            <a:endParaRPr lang="cs-CZ" sz="3200" b="1" i="1" dirty="0">
              <a:ln w="3175">
                <a:solidFill>
                  <a:schemeClr val="tx1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erlin Sans FB Dem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214942" y="500042"/>
            <a:ext cx="377991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i="1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Bookman Old Style" pitchFamily="18" charset="0"/>
              </a:rPr>
              <a:t>Revival</a:t>
            </a:r>
            <a:r>
              <a:rPr lang="cs-CZ" i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Bookman Old Style" pitchFamily="18" charset="0"/>
              </a:rPr>
              <a:t> české rockové legendy </a:t>
            </a:r>
            <a:endParaRPr lang="cs-CZ" i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8" name="Podnadpis 7"/>
          <p:cNvSpPr>
            <a:spLocks noGrp="1"/>
          </p:cNvSpPr>
          <p:nvPr/>
        </p:nvSpPr>
        <p:spPr>
          <a:xfrm>
            <a:off x="857224" y="6334780"/>
            <a:ext cx="7817140" cy="523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www.</a:t>
            </a:r>
            <a:r>
              <a:rPr lang="cs-CZ" sz="1600" dirty="0" err="1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REVIVALOLYMPIC.cz</a:t>
            </a:r>
            <a:r>
              <a:rPr lang="cs-CZ" sz="28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             </a:t>
            </a:r>
            <a:r>
              <a:rPr lang="cs-CZ" sz="14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tel.: 775 33 </a:t>
            </a:r>
            <a:r>
              <a:rPr lang="cs-CZ" sz="1400" dirty="0" err="1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33</a:t>
            </a:r>
            <a:r>
              <a:rPr lang="cs-CZ" sz="14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 53 </a:t>
            </a:r>
            <a:endParaRPr lang="cs-CZ" sz="1400" dirty="0">
              <a:ln>
                <a:solidFill>
                  <a:srgbClr val="C00000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9" name="Obrázek 8"/>
          <p:cNvPicPr/>
          <p:nvPr/>
        </p:nvPicPr>
        <p:blipFill>
          <a:blip r:embed="rId2" cstate="print"/>
          <a:srcRect l="9422" t="28446" r="22314" b="34311"/>
          <a:stretch>
            <a:fillRect/>
          </a:stretch>
        </p:blipFill>
        <p:spPr bwMode="auto">
          <a:xfrm>
            <a:off x="7500958" y="6286520"/>
            <a:ext cx="967836" cy="46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 cstate="print"/>
          <a:srcRect l="4793" t="3199" r="17851" b="22727"/>
          <a:stretch>
            <a:fillRect/>
          </a:stretch>
        </p:blipFill>
        <p:spPr bwMode="auto">
          <a:xfrm>
            <a:off x="1000100" y="6000768"/>
            <a:ext cx="882389" cy="7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22</Words>
  <Application>Microsoft Office PowerPoint</Application>
  <PresentationFormat>Předvádění na obrazovce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5.8. - -OD 20:00 HLOHOVÁ – LETNÍ SCÉNA</dc:title>
  <dc:creator>VP</dc:creator>
  <cp:lastModifiedBy>Kancelar</cp:lastModifiedBy>
  <cp:revision>4</cp:revision>
  <dcterms:created xsi:type="dcterms:W3CDTF">2023-07-30T21:56:22Z</dcterms:created>
  <dcterms:modified xsi:type="dcterms:W3CDTF">2025-06-04T00:38:45Z</dcterms:modified>
</cp:coreProperties>
</file>